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5" r:id="rId2"/>
    <p:sldId id="256" r:id="rId3"/>
    <p:sldId id="273" r:id="rId4"/>
    <p:sldId id="257" r:id="rId5"/>
    <p:sldId id="258" r:id="rId6"/>
    <p:sldId id="277" r:id="rId7"/>
    <p:sldId id="261" r:id="rId8"/>
    <p:sldId id="262" r:id="rId9"/>
    <p:sldId id="276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415D-961A-44D3-A62B-E5D6A844C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7A7F5-704F-491A-809E-7F05A0E49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9676-35B7-4B0F-888D-6E11E65C0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2F2D-3867-47EA-8DD2-1C7111C7D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D1ED-9D19-426D-A1DD-89B1D9C62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0A4E7-41CD-4901-A3A3-1F97E8029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DF663-7AAC-4E4F-AFD1-980E20451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8DFB-CB3A-4605-ACD8-EBEA9C5C0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2AC6-51FA-411E-9551-7DD2B3907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AF79-FF6F-408E-A2F0-04EA10295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E9C05-DA3C-4157-9133-A9602C1A19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C84211-CD25-405C-BDF0-F086CABD2D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Flexors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Iliopsoas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Iliacus</a:t>
            </a:r>
            <a:r>
              <a:rPr lang="en-US" dirty="0" smtClean="0"/>
              <a:t> and Psoas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89525" y="2022475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Rectus femoris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05400" y="2819400"/>
            <a:ext cx="239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 (A.I.I.S.)</a:t>
            </a:r>
          </a:p>
          <a:p>
            <a:r>
              <a:rPr lang="en-US"/>
              <a:t> I: tibia via patella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181600" y="4038600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thigh &amp; extend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05400" y="16002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Vastus lateralis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4325" y="2403475"/>
            <a:ext cx="239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femur</a:t>
            </a:r>
          </a:p>
          <a:p>
            <a:r>
              <a:rPr lang="en-US"/>
              <a:t> I: tibia via patella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486400" y="365760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4876800" y="167640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Vastus intermedius</a:t>
            </a:r>
          </a:p>
        </p:txBody>
      </p:sp>
      <p:sp>
        <p:nvSpPr>
          <p:cNvPr id="12292" name="Text Box 1028"/>
          <p:cNvSpPr txBox="1">
            <a:spLocks noChangeArrowheads="1"/>
          </p:cNvSpPr>
          <p:nvPr/>
        </p:nvSpPr>
        <p:spPr bwMode="auto">
          <a:xfrm>
            <a:off x="5394325" y="2403475"/>
            <a:ext cx="239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femur</a:t>
            </a:r>
          </a:p>
          <a:p>
            <a:r>
              <a:rPr lang="en-US"/>
              <a:t> I: tibia via patella</a:t>
            </a:r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5486400" y="365760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2" grpId="0" autoUpdateAnimBg="0"/>
      <p:bldP spid="122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708525" y="1870075"/>
            <a:ext cx="212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Vastus medialis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57800" y="2514600"/>
            <a:ext cx="2395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femur</a:t>
            </a:r>
          </a:p>
          <a:p>
            <a:r>
              <a:rPr lang="en-US"/>
              <a:t> I: tibia via patella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49875" y="3768725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4302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5125" y="879475"/>
            <a:ext cx="233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Tensor fascia lata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46125" y="1641475"/>
            <a:ext cx="221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</a:t>
            </a:r>
          </a:p>
          <a:p>
            <a:r>
              <a:rPr lang="en-US"/>
              <a:t> I: iliotibial band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2325" y="2860675"/>
            <a:ext cx="288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abduct &amp; flex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8925" y="1184275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Gluteus maximus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2325" y="1870075"/>
            <a:ext cx="2474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 &amp; sacrum</a:t>
            </a:r>
          </a:p>
          <a:p>
            <a:r>
              <a:rPr lang="en-US"/>
              <a:t> I: femur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8525" y="2936875"/>
            <a:ext cx="202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302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46125" y="879475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Gluteus medius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03325" y="1641475"/>
            <a:ext cx="1249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</a:t>
            </a:r>
          </a:p>
          <a:p>
            <a:r>
              <a:rPr lang="en-US"/>
              <a:t> I: femur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79525" y="2784475"/>
            <a:ext cx="2778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abduct &amp; medially</a:t>
            </a:r>
          </a:p>
          <a:p>
            <a:r>
              <a:rPr lang="en-US"/>
              <a:t>     rotate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Biceps femoris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3768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ischial tuberosity &amp; femur</a:t>
            </a:r>
          </a:p>
          <a:p>
            <a:r>
              <a:rPr lang="en-US"/>
              <a:t> I: tibia &amp; fibula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6125" y="3698875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thigh &amp; flex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9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Semitendinosus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98525" y="2555875"/>
            <a:ext cx="2652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ischial tuberosity</a:t>
            </a:r>
          </a:p>
          <a:p>
            <a:r>
              <a:rPr lang="en-US"/>
              <a:t> I: tibia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98525" y="4079875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thigh &amp; flex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Semimembranosus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98525" y="2555875"/>
            <a:ext cx="2652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ischial tuberosity</a:t>
            </a:r>
          </a:p>
          <a:p>
            <a:r>
              <a:rPr lang="en-US"/>
              <a:t> I: tibia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98525" y="4079875"/>
            <a:ext cx="333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extend thigh &amp; flex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860925" y="1565275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Iliacus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105400" y="2362200"/>
            <a:ext cx="1249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</a:t>
            </a:r>
          </a:p>
          <a:p>
            <a:r>
              <a:rPr lang="en-US"/>
              <a:t> I: femur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181600" y="36576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546725" y="1184275"/>
            <a:ext cx="166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Psoas major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851525" y="2098675"/>
            <a:ext cx="1697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vertebrae</a:t>
            </a:r>
          </a:p>
          <a:p>
            <a:r>
              <a:rPr lang="en-US"/>
              <a:t> I: femur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867400" y="3429000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flex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95800" y="15240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Sartorius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9200" y="2514600"/>
            <a:ext cx="2452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ilium (A.S.I.S.)</a:t>
            </a:r>
          </a:p>
          <a:p>
            <a:r>
              <a:rPr lang="en-US"/>
              <a:t> I: tibia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29200" y="3810000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F: flex thigh &amp;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  <p:bldP spid="30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76200"/>
            <a:ext cx="4302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Gracilis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2555875"/>
            <a:ext cx="1225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pubis</a:t>
            </a:r>
          </a:p>
          <a:p>
            <a:r>
              <a:rPr lang="en-US"/>
              <a:t> I: tibia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0925" y="4003675"/>
            <a:ext cx="222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F: adduct thigh,</a:t>
            </a:r>
          </a:p>
          <a:p>
            <a:r>
              <a:rPr lang="en-US"/>
              <a:t>    flex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3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13325" y="1031875"/>
            <a:ext cx="222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Adductor longus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70525" y="2174875"/>
            <a:ext cx="1249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pubis</a:t>
            </a:r>
          </a:p>
          <a:p>
            <a:r>
              <a:rPr lang="en-US"/>
              <a:t> I: femur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70525" y="3622675"/>
            <a:ext cx="303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adduct, flex,</a:t>
            </a:r>
          </a:p>
          <a:p>
            <a:r>
              <a:rPr lang="en-US"/>
              <a:t>     laterally rotate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utoUpdateAnimBg="0"/>
      <p:bldP spid="717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95800" y="1600200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Adductor magnus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860925" y="2479675"/>
            <a:ext cx="257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O: ischium &amp; pubis</a:t>
            </a:r>
          </a:p>
          <a:p>
            <a:r>
              <a:rPr lang="en-US"/>
              <a:t> I: femur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76800" y="3733800"/>
            <a:ext cx="303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F: adduct, flex,</a:t>
            </a:r>
          </a:p>
          <a:p>
            <a:r>
              <a:rPr lang="en-US"/>
              <a:t>     laterally rotate thigh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Flexors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Quadriceps:</a:t>
            </a:r>
          </a:p>
          <a:p>
            <a:pPr lvl="1"/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endParaRPr lang="en-US" dirty="0" smtClean="0"/>
          </a:p>
          <a:p>
            <a:pPr lvl="1"/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055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132</TotalTime>
  <Words>287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Times New Roman</vt:lpstr>
      <vt:lpstr>Blank Presentation.pot</vt:lpstr>
      <vt:lpstr>Hip Flexors</vt:lpstr>
      <vt:lpstr>PowerPoint Presentation</vt:lpstr>
      <vt:lpstr>PowerPoint Presentation</vt:lpstr>
      <vt:lpstr>PowerPoint Presentation</vt:lpstr>
      <vt:lpstr>PowerPoint Presentation</vt:lpstr>
      <vt:lpstr>Adductors</vt:lpstr>
      <vt:lpstr>PowerPoint Presentation</vt:lpstr>
      <vt:lpstr>PowerPoint Presentation</vt:lpstr>
      <vt:lpstr>Leg Flexors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jjpellegrini</dc:creator>
  <cp:lastModifiedBy>McKenzie, Peter</cp:lastModifiedBy>
  <cp:revision>25</cp:revision>
  <dcterms:created xsi:type="dcterms:W3CDTF">2000-10-13T15:01:28Z</dcterms:created>
  <dcterms:modified xsi:type="dcterms:W3CDTF">2017-02-03T16:03:54Z</dcterms:modified>
</cp:coreProperties>
</file>